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32399288" cy="43200638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igner park" initials="dp" lastIdx="0" clrIdx="0">
    <p:extLst>
      <p:ext uri="{19B8F6BF-5375-455C-9EA6-DF929625EA0E}">
        <p15:presenceInfo xmlns:p15="http://schemas.microsoft.com/office/powerpoint/2012/main" userId="designer pa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96" autoAdjust="0"/>
  </p:normalViewPr>
  <p:slideViewPr>
    <p:cSldViewPr snapToGrid="0" showGuides="1">
      <p:cViewPr varScale="1">
        <p:scale>
          <a:sx n="12" d="100"/>
          <a:sy n="12" d="100"/>
        </p:scale>
        <p:origin x="2406" y="13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9B01-C5E6-4643-892C-F36F83903881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0DC0-4636-45DA-997E-16B2342D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42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8796" rtl="0" eaLnBrk="1" latinLnBrk="1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1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1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1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1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1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1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1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1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77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36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67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42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53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72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07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96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78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84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59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4A040-45FD-4591-90A3-B2373DFBF455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9FE1-0878-4ABA-9D08-A4AB3CDD4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25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1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1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63A7B2B-8F7D-4A3D-B6DD-D91C31004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32399288" cy="43198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FBD9C-BD94-479A-893F-F9D7A180BB45}"/>
              </a:ext>
            </a:extLst>
          </p:cNvPr>
          <p:cNvSpPr txBox="1"/>
          <p:nvPr/>
        </p:nvSpPr>
        <p:spPr>
          <a:xfrm>
            <a:off x="925512" y="674633"/>
            <a:ext cx="305482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HY</a:t>
            </a:r>
            <a:r>
              <a:rPr lang="ko-KR" altLang="en-US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헤드라인</a:t>
            </a:r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 / 150pt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182A5DD-CD9B-4FFA-A8C9-D5B3293B4CDB}"/>
              </a:ext>
            </a:extLst>
          </p:cNvPr>
          <p:cNvGrpSpPr/>
          <p:nvPr/>
        </p:nvGrpSpPr>
        <p:grpSpPr>
          <a:xfrm>
            <a:off x="4269828" y="4361435"/>
            <a:ext cx="17868442" cy="2127254"/>
            <a:chOff x="20712593" y="8136731"/>
            <a:chExt cx="17868442" cy="21272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DB15EC-E26E-428B-BC79-F60A0FD8D026}"/>
                </a:ext>
              </a:extLst>
            </p:cNvPr>
            <p:cNvSpPr txBox="1"/>
            <p:nvPr/>
          </p:nvSpPr>
          <p:spPr>
            <a:xfrm>
              <a:off x="22374262" y="8140327"/>
              <a:ext cx="16206773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66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지정폰트로</a:t>
              </a:r>
              <a:r>
                <a:rPr lang="en-US" altLang="ko-KR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(</a:t>
              </a:r>
              <a:r>
                <a:rPr lang="ko-KR" altLang="en-US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나눔고딕 </a:t>
              </a:r>
              <a:r>
                <a:rPr lang="en-US" altLang="ko-KR" sz="5400" dirty="0" err="1">
                  <a:solidFill>
                    <a:schemeClr val="accent4"/>
                  </a:solidFill>
                  <a:latin typeface="맑은 고딕" panose="020B0503020000020004" pitchFamily="50" charset="-127"/>
                </a:rPr>
                <a:t>ExtraBold</a:t>
              </a:r>
              <a:r>
                <a:rPr lang="en-US" altLang="ko-KR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)</a:t>
              </a:r>
            </a:p>
            <a:p>
              <a:r>
                <a:rPr lang="ko-KR" altLang="en-US" sz="6600" dirty="0" err="1">
                  <a:solidFill>
                    <a:schemeClr val="accent4"/>
                  </a:solidFill>
                  <a:latin typeface="맑은 고딕" panose="020B0503020000020004" pitchFamily="50" charset="-127"/>
                </a:rPr>
                <a:t>작성부탁드립니다</a:t>
              </a:r>
              <a:r>
                <a:rPr lang="en-US" altLang="ko-KR" sz="66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1400" dirty="0">
                <a:solidFill>
                  <a:schemeClr val="accent4"/>
                </a:solidFill>
              </a:endParaRPr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28DA63A3-F325-428F-A9DC-D77CD0F018E0}"/>
                </a:ext>
              </a:extLst>
            </p:cNvPr>
            <p:cNvSpPr/>
            <p:nvPr/>
          </p:nvSpPr>
          <p:spPr>
            <a:xfrm rot="10800000">
              <a:off x="20712593" y="8136731"/>
              <a:ext cx="1420333" cy="12498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2628C3E-2AA8-4F6F-922B-EF960B64D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7406012"/>
            <a:ext cx="12840336" cy="119344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03CBCF-3FD8-4DDC-BE1F-52941DCB6882}"/>
              </a:ext>
            </a:extLst>
          </p:cNvPr>
          <p:cNvSpPr/>
          <p:nvPr/>
        </p:nvSpPr>
        <p:spPr>
          <a:xfrm>
            <a:off x="1582377" y="7398651"/>
            <a:ext cx="11176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105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64D12-7D6A-4CD2-8EED-E0017B77D174}"/>
              </a:ext>
            </a:extLst>
          </p:cNvPr>
          <p:cNvSpPr txBox="1"/>
          <p:nvPr/>
        </p:nvSpPr>
        <p:spPr>
          <a:xfrm>
            <a:off x="3367547" y="7153869"/>
            <a:ext cx="4968550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ko-KR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작품개요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8790277-53F3-4601-95E4-002CEA5B1FA3}"/>
              </a:ext>
            </a:extLst>
          </p:cNvPr>
          <p:cNvGrpSpPr/>
          <p:nvPr/>
        </p:nvGrpSpPr>
        <p:grpSpPr>
          <a:xfrm>
            <a:off x="1582377" y="8851603"/>
            <a:ext cx="11810893" cy="4495751"/>
            <a:chOff x="0" y="2004946"/>
            <a:chExt cx="660049" cy="251244"/>
          </a:xfrm>
        </p:grpSpPr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7C76161F-8CA3-4AD7-8125-D9A49C183DD9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33D5C8-2AEF-4A90-85C1-E233E17ABA06}"/>
                </a:ext>
              </a:extLst>
            </p:cNvPr>
            <p:cNvSpPr txBox="1"/>
            <p:nvPr/>
          </p:nvSpPr>
          <p:spPr>
            <a:xfrm>
              <a:off x="0" y="2113430"/>
              <a:ext cx="660049" cy="14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소타이틀 작성 후 복사하여 </a:t>
              </a:r>
              <a:r>
                <a:rPr lang="ko-KR" altLang="en-US" sz="8000" dirty="0" err="1">
                  <a:solidFill>
                    <a:srgbClr val="FF0000"/>
                  </a:solidFill>
                  <a:latin typeface="맑은 고딕" panose="020B0503020000020004" pitchFamily="50" charset="-127"/>
                </a:rPr>
                <a:t>사용가능합니다</a:t>
              </a:r>
              <a:r>
                <a:rPr lang="en-US" altLang="ko-KR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8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모서리가 둥근 직사각형 5">
            <a:extLst>
              <a:ext uri="{FF2B5EF4-FFF2-40B4-BE49-F238E27FC236}">
                <a16:creationId xmlns:a16="http://schemas.microsoft.com/office/drawing/2014/main" id="{7798B075-E45D-43BC-AF49-1B182B682FBB}"/>
              </a:ext>
            </a:extLst>
          </p:cNvPr>
          <p:cNvSpPr/>
          <p:nvPr/>
        </p:nvSpPr>
        <p:spPr>
          <a:xfrm>
            <a:off x="14602610" y="19434817"/>
            <a:ext cx="17323052" cy="12484562"/>
          </a:xfrm>
          <a:prstGeom prst="roundRect">
            <a:avLst/>
          </a:prstGeom>
          <a:noFill/>
          <a:ln>
            <a:noFill/>
          </a:ln>
          <a:effectLst>
            <a:outerShdw blurRad="127000" dist="88900" dir="1800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이 포스터는 </a:t>
            </a:r>
            <a:r>
              <a:rPr lang="en-US" altLang="ko-KR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90cm * 120cm </a:t>
            </a:r>
            <a:r>
              <a:rPr lang="ko-KR" altLang="en-US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크기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입니다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글꼴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</a:rPr>
              <a:t>나눔고딕으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로 작성해주시기 바랍니다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크기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 상관없습니다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이미지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사진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고화질로 첨부 부탁드립니다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※</a:t>
            </a:r>
            <a:r>
              <a:rPr lang="ko-KR" altLang="en-US" sz="4000" dirty="0" err="1">
                <a:solidFill>
                  <a:srgbClr val="FF0000"/>
                </a:solidFill>
                <a:ea typeface="맑은 고딕" panose="020B0503020000020004" pitchFamily="50" charset="-127"/>
              </a:rPr>
              <a:t>지정글꼴이</a:t>
            </a:r>
            <a:r>
              <a:rPr lang="ko-KR" altLang="en-US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 아닌 경우 인쇄과정에서 문제가 발생합니다</a:t>
            </a: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. 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작성 후 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ppt 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원본파일로 제출 바랍니다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*Ppt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파일 </a:t>
            </a:r>
            <a:r>
              <a:rPr lang="ko-KR" altLang="en-US" sz="4400" dirty="0" err="1">
                <a:solidFill>
                  <a:srgbClr val="FF0000"/>
                </a:solidFill>
                <a:ea typeface="나눔고딕" panose="020D0604000000000000" pitchFamily="50" charset="-127"/>
              </a:rPr>
              <a:t>제출할때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 내용에 들어간 사진이나 이미지는</a:t>
            </a:r>
            <a:endParaRPr lang="en-US" altLang="ko-KR" sz="4400" dirty="0">
              <a:solidFill>
                <a:srgbClr val="FF0000"/>
              </a:solidFill>
              <a:ea typeface="나눔고딕" panose="020D0604000000000000" pitchFamily="50" charset="-127"/>
            </a:endParaRPr>
          </a:p>
          <a:p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같이 첨부해서 보내주시기 바랍니다</a:t>
            </a:r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(</a:t>
            </a:r>
            <a:r>
              <a:rPr lang="ko-KR" altLang="en-US" sz="4800" dirty="0" err="1">
                <a:solidFill>
                  <a:schemeClr val="tx1"/>
                </a:solidFill>
                <a:ea typeface="나눔고딕" panose="020D0604000000000000" pitchFamily="50" charset="-127"/>
              </a:rPr>
              <a:t>작업시</a:t>
            </a:r>
            <a:r>
              <a:rPr lang="ko-KR" altLang="en-US" sz="4800" dirty="0">
                <a:solidFill>
                  <a:schemeClr val="tx1"/>
                </a:solidFill>
                <a:ea typeface="나눔고딕" panose="020D0604000000000000" pitchFamily="50" charset="-127"/>
              </a:rPr>
              <a:t> 이 글 상자는 지우고 작업하시기 바랍니다</a:t>
            </a:r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.)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2EFA62D-3417-4BF1-9718-80A3F1DA0CD4}"/>
              </a:ext>
            </a:extLst>
          </p:cNvPr>
          <p:cNvGrpSpPr/>
          <p:nvPr/>
        </p:nvGrpSpPr>
        <p:grpSpPr>
          <a:xfrm>
            <a:off x="2403705" y="34705727"/>
            <a:ext cx="16744903" cy="4741972"/>
            <a:chOff x="0" y="2004946"/>
            <a:chExt cx="935785" cy="265004"/>
          </a:xfrm>
        </p:grpSpPr>
        <p:sp>
          <p:nvSpPr>
            <p:cNvPr id="28" name="화살표: 오른쪽 27">
              <a:extLst>
                <a:ext uri="{FF2B5EF4-FFF2-40B4-BE49-F238E27FC236}">
                  <a16:creationId xmlns:a16="http://schemas.microsoft.com/office/drawing/2014/main" id="{4E9BB6FB-220C-4F93-8CC2-38EF586DDB99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D42B98-A1EA-4EC3-B568-628E8FC7EAA0}"/>
                </a:ext>
              </a:extLst>
            </p:cNvPr>
            <p:cNvSpPr txBox="1"/>
            <p:nvPr/>
          </p:nvSpPr>
          <p:spPr>
            <a:xfrm>
              <a:off x="0" y="2113430"/>
              <a:ext cx="935785" cy="15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800" dirty="0">
                  <a:solidFill>
                    <a:srgbClr val="FF0000"/>
                  </a:solidFill>
                </a:rPr>
                <a:t>본문이 긴 경우 사용하세요 길지않으면 </a:t>
              </a:r>
              <a:r>
                <a:rPr lang="ko-KR" altLang="en-US" sz="8800" dirty="0" err="1">
                  <a:solidFill>
                    <a:srgbClr val="FF0000"/>
                  </a:solidFill>
                </a:rPr>
                <a:t>삭제하시면됩니다</a:t>
              </a:r>
              <a:r>
                <a:rPr lang="en-US" altLang="ko-KR" sz="8800" dirty="0">
                  <a:solidFill>
                    <a:srgbClr val="FF0000"/>
                  </a:solidFill>
                </a:rPr>
                <a:t>.</a:t>
              </a:r>
              <a:endParaRPr lang="ko-KR" altLang="en-US" sz="8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그래픽 32">
            <a:extLst>
              <a:ext uri="{FF2B5EF4-FFF2-40B4-BE49-F238E27FC236}">
                <a16:creationId xmlns:a16="http://schemas.microsoft.com/office/drawing/2014/main" id="{6581F121-F654-4C7B-9AF0-5E5E201B6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17862272"/>
            <a:ext cx="12840336" cy="119344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A3524ADD-FA24-4874-8CA9-AB79750FE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9644" y="17862272"/>
            <a:ext cx="12840336" cy="1193446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D2AAEFF1-4E90-4318-BC3F-CCAB9C060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4557" y="32291712"/>
            <a:ext cx="27665423" cy="12071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17E785-4BD7-4D67-BF94-5A8241A26AF4}"/>
              </a:ext>
            </a:extLst>
          </p:cNvPr>
          <p:cNvSpPr txBox="1"/>
          <p:nvPr/>
        </p:nvSpPr>
        <p:spPr>
          <a:xfrm>
            <a:off x="925512" y="5147147"/>
            <a:ext cx="2029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관리번호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도전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-001</a:t>
            </a:r>
            <a:endParaRPr lang="ko-KR" altLang="en-US" sz="4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260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85EF7B-4715-436A-83EF-7560DC782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32399288" cy="43198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FBD9C-BD94-479A-893F-F9D7A180BB45}"/>
              </a:ext>
            </a:extLst>
          </p:cNvPr>
          <p:cNvSpPr txBox="1"/>
          <p:nvPr/>
        </p:nvSpPr>
        <p:spPr>
          <a:xfrm>
            <a:off x="925512" y="674633"/>
            <a:ext cx="305482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HY</a:t>
            </a:r>
            <a:r>
              <a:rPr lang="ko-KR" altLang="en-US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헤드라인</a:t>
            </a:r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 / 150pt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182A5DD-CD9B-4FFA-A8C9-D5B3293B4CDB}"/>
              </a:ext>
            </a:extLst>
          </p:cNvPr>
          <p:cNvGrpSpPr/>
          <p:nvPr/>
        </p:nvGrpSpPr>
        <p:grpSpPr>
          <a:xfrm>
            <a:off x="4269828" y="4361435"/>
            <a:ext cx="17868442" cy="2127254"/>
            <a:chOff x="20712593" y="8136731"/>
            <a:chExt cx="17868442" cy="21272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DB15EC-E26E-428B-BC79-F60A0FD8D026}"/>
                </a:ext>
              </a:extLst>
            </p:cNvPr>
            <p:cNvSpPr txBox="1"/>
            <p:nvPr/>
          </p:nvSpPr>
          <p:spPr>
            <a:xfrm>
              <a:off x="22374262" y="8140327"/>
              <a:ext cx="16206773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66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지정폰트로</a:t>
              </a:r>
              <a:r>
                <a:rPr lang="en-US" altLang="ko-KR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(</a:t>
              </a:r>
              <a:r>
                <a:rPr lang="ko-KR" altLang="en-US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나눔고딕 </a:t>
              </a:r>
              <a:r>
                <a:rPr lang="en-US" altLang="ko-KR" sz="5400" dirty="0" err="1">
                  <a:solidFill>
                    <a:schemeClr val="accent4"/>
                  </a:solidFill>
                  <a:latin typeface="맑은 고딕" panose="020B0503020000020004" pitchFamily="50" charset="-127"/>
                </a:rPr>
                <a:t>ExtraBold</a:t>
              </a:r>
              <a:r>
                <a:rPr lang="en-US" altLang="ko-KR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)</a:t>
              </a:r>
            </a:p>
            <a:p>
              <a:r>
                <a:rPr lang="ko-KR" altLang="en-US" sz="6600" dirty="0" err="1">
                  <a:solidFill>
                    <a:schemeClr val="accent4"/>
                  </a:solidFill>
                  <a:latin typeface="맑은 고딕" panose="020B0503020000020004" pitchFamily="50" charset="-127"/>
                </a:rPr>
                <a:t>작성부탁드립니다</a:t>
              </a:r>
              <a:r>
                <a:rPr lang="en-US" altLang="ko-KR" sz="66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1400" dirty="0">
                <a:solidFill>
                  <a:schemeClr val="accent4"/>
                </a:solidFill>
              </a:endParaRPr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28DA63A3-F325-428F-A9DC-D77CD0F018E0}"/>
                </a:ext>
              </a:extLst>
            </p:cNvPr>
            <p:cNvSpPr/>
            <p:nvPr/>
          </p:nvSpPr>
          <p:spPr>
            <a:xfrm rot="10800000">
              <a:off x="20712593" y="8136731"/>
              <a:ext cx="1420333" cy="12498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4" name="그래픽 3">
            <a:extLst>
              <a:ext uri="{FF2B5EF4-FFF2-40B4-BE49-F238E27FC236}">
                <a16:creationId xmlns:a16="http://schemas.microsoft.com/office/drawing/2014/main" id="{25D06531-EBA7-4286-83F0-CBD783AFE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7410201"/>
            <a:ext cx="12840336" cy="120572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03CBCF-3FD8-4DDC-BE1F-52941DCB6882}"/>
              </a:ext>
            </a:extLst>
          </p:cNvPr>
          <p:cNvSpPr/>
          <p:nvPr/>
        </p:nvSpPr>
        <p:spPr>
          <a:xfrm>
            <a:off x="1582377" y="7398651"/>
            <a:ext cx="11176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105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64D12-7D6A-4CD2-8EED-E0017B77D174}"/>
              </a:ext>
            </a:extLst>
          </p:cNvPr>
          <p:cNvSpPr txBox="1"/>
          <p:nvPr/>
        </p:nvSpPr>
        <p:spPr>
          <a:xfrm>
            <a:off x="3367547" y="7153869"/>
            <a:ext cx="4968550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ko-KR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작품개요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8790277-53F3-4601-95E4-002CEA5B1FA3}"/>
              </a:ext>
            </a:extLst>
          </p:cNvPr>
          <p:cNvGrpSpPr/>
          <p:nvPr/>
        </p:nvGrpSpPr>
        <p:grpSpPr>
          <a:xfrm>
            <a:off x="1582377" y="8851603"/>
            <a:ext cx="11810893" cy="4495751"/>
            <a:chOff x="0" y="2004946"/>
            <a:chExt cx="660049" cy="251244"/>
          </a:xfrm>
        </p:grpSpPr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7C76161F-8CA3-4AD7-8125-D9A49C183DD9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33D5C8-2AEF-4A90-85C1-E233E17ABA06}"/>
                </a:ext>
              </a:extLst>
            </p:cNvPr>
            <p:cNvSpPr txBox="1"/>
            <p:nvPr/>
          </p:nvSpPr>
          <p:spPr>
            <a:xfrm>
              <a:off x="0" y="2113430"/>
              <a:ext cx="660049" cy="14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소타이틀 작성 후 복사하여 </a:t>
              </a:r>
              <a:r>
                <a:rPr lang="ko-KR" altLang="en-US" sz="8000" dirty="0" err="1">
                  <a:solidFill>
                    <a:srgbClr val="FF0000"/>
                  </a:solidFill>
                  <a:latin typeface="맑은 고딕" panose="020B0503020000020004" pitchFamily="50" charset="-127"/>
                </a:rPr>
                <a:t>사용가능합니다</a:t>
              </a:r>
              <a:r>
                <a:rPr lang="en-US" altLang="ko-KR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8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모서리가 둥근 직사각형 5">
            <a:extLst>
              <a:ext uri="{FF2B5EF4-FFF2-40B4-BE49-F238E27FC236}">
                <a16:creationId xmlns:a16="http://schemas.microsoft.com/office/drawing/2014/main" id="{7798B075-E45D-43BC-AF49-1B182B682FBB}"/>
              </a:ext>
            </a:extLst>
          </p:cNvPr>
          <p:cNvSpPr/>
          <p:nvPr/>
        </p:nvSpPr>
        <p:spPr>
          <a:xfrm>
            <a:off x="14602610" y="19434817"/>
            <a:ext cx="17323052" cy="12484562"/>
          </a:xfrm>
          <a:prstGeom prst="roundRect">
            <a:avLst/>
          </a:prstGeom>
          <a:noFill/>
          <a:ln>
            <a:noFill/>
          </a:ln>
          <a:effectLst>
            <a:outerShdw blurRad="127000" dist="88900" dir="1800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이 포스터는 </a:t>
            </a:r>
            <a:r>
              <a:rPr lang="en-US" altLang="ko-KR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90cm * 120cm </a:t>
            </a:r>
            <a:r>
              <a:rPr lang="ko-KR" altLang="en-US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크기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입니다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글꼴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</a:rPr>
              <a:t>나눔고딕으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로 작성해주시기 바랍니다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크기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 상관없습니다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이미지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사진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고화질로 첨부 부탁드립니다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※</a:t>
            </a:r>
            <a:r>
              <a:rPr lang="ko-KR" altLang="en-US" sz="4000" dirty="0" err="1">
                <a:solidFill>
                  <a:srgbClr val="FF0000"/>
                </a:solidFill>
                <a:ea typeface="맑은 고딕" panose="020B0503020000020004" pitchFamily="50" charset="-127"/>
              </a:rPr>
              <a:t>지정글꼴이</a:t>
            </a:r>
            <a:r>
              <a:rPr lang="ko-KR" altLang="en-US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 아닌 경우 인쇄과정에서 문제가 발생합니다</a:t>
            </a: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. 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작성 후 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ppt 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원본파일로 제출 바랍니다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*Ppt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파일 </a:t>
            </a:r>
            <a:r>
              <a:rPr lang="ko-KR" altLang="en-US" sz="4400" dirty="0" err="1">
                <a:solidFill>
                  <a:srgbClr val="FF0000"/>
                </a:solidFill>
                <a:ea typeface="나눔고딕" panose="020D0604000000000000" pitchFamily="50" charset="-127"/>
              </a:rPr>
              <a:t>제출할때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 내용에 들어간 사진이나 이미지는</a:t>
            </a:r>
            <a:endParaRPr lang="en-US" altLang="ko-KR" sz="4400" dirty="0">
              <a:solidFill>
                <a:srgbClr val="FF0000"/>
              </a:solidFill>
              <a:ea typeface="나눔고딕" panose="020D0604000000000000" pitchFamily="50" charset="-127"/>
            </a:endParaRPr>
          </a:p>
          <a:p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같이 첨부해서 보내주시기 바랍니다</a:t>
            </a:r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(</a:t>
            </a:r>
            <a:r>
              <a:rPr lang="ko-KR" altLang="en-US" sz="4800" dirty="0" err="1">
                <a:solidFill>
                  <a:schemeClr val="tx1"/>
                </a:solidFill>
                <a:ea typeface="나눔고딕" panose="020D0604000000000000" pitchFamily="50" charset="-127"/>
              </a:rPr>
              <a:t>작업시</a:t>
            </a:r>
            <a:r>
              <a:rPr lang="ko-KR" altLang="en-US" sz="4800" dirty="0">
                <a:solidFill>
                  <a:schemeClr val="tx1"/>
                </a:solidFill>
                <a:ea typeface="나눔고딕" panose="020D0604000000000000" pitchFamily="50" charset="-127"/>
              </a:rPr>
              <a:t> 이 글 상자는 지우고 작업하시기 바랍니다</a:t>
            </a:r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.)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2EFA62D-3417-4BF1-9718-80A3F1DA0CD4}"/>
              </a:ext>
            </a:extLst>
          </p:cNvPr>
          <p:cNvGrpSpPr/>
          <p:nvPr/>
        </p:nvGrpSpPr>
        <p:grpSpPr>
          <a:xfrm>
            <a:off x="2403705" y="34705727"/>
            <a:ext cx="16744903" cy="4741972"/>
            <a:chOff x="0" y="2004946"/>
            <a:chExt cx="935785" cy="265004"/>
          </a:xfrm>
        </p:grpSpPr>
        <p:sp>
          <p:nvSpPr>
            <p:cNvPr id="28" name="화살표: 오른쪽 27">
              <a:extLst>
                <a:ext uri="{FF2B5EF4-FFF2-40B4-BE49-F238E27FC236}">
                  <a16:creationId xmlns:a16="http://schemas.microsoft.com/office/drawing/2014/main" id="{4E9BB6FB-220C-4F93-8CC2-38EF586DDB99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D42B98-A1EA-4EC3-B568-628E8FC7EAA0}"/>
                </a:ext>
              </a:extLst>
            </p:cNvPr>
            <p:cNvSpPr txBox="1"/>
            <p:nvPr/>
          </p:nvSpPr>
          <p:spPr>
            <a:xfrm>
              <a:off x="0" y="2113430"/>
              <a:ext cx="935785" cy="15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800" dirty="0">
                  <a:solidFill>
                    <a:srgbClr val="FF0000"/>
                  </a:solidFill>
                </a:rPr>
                <a:t>본문이 긴 경우 사용하세요 길지않으면 </a:t>
              </a:r>
              <a:r>
                <a:rPr lang="ko-KR" altLang="en-US" sz="8800" dirty="0" err="1">
                  <a:solidFill>
                    <a:srgbClr val="FF0000"/>
                  </a:solidFill>
                </a:rPr>
                <a:t>삭제하시면됩니다</a:t>
              </a:r>
              <a:r>
                <a:rPr lang="en-US" altLang="ko-KR" sz="8800" dirty="0">
                  <a:solidFill>
                    <a:srgbClr val="FF0000"/>
                  </a:solidFill>
                </a:rPr>
                <a:t>.</a:t>
              </a:r>
              <a:endParaRPr lang="ko-KR" altLang="en-US" sz="8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그래픽 23">
            <a:extLst>
              <a:ext uri="{FF2B5EF4-FFF2-40B4-BE49-F238E27FC236}">
                <a16:creationId xmlns:a16="http://schemas.microsoft.com/office/drawing/2014/main" id="{8FC88455-8EA6-43ED-A673-E2D8C4D04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17840538"/>
            <a:ext cx="12840336" cy="120572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9DFBAB3D-A9CC-427F-9717-2432DFC97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9643" y="17840538"/>
            <a:ext cx="12840336" cy="1205724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2EFDEB67-3343-4F8C-8BBE-939661463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4557" y="32268250"/>
            <a:ext cx="27665422" cy="12071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92F076C-E89F-4E10-9863-708EE26E6E3F}"/>
              </a:ext>
            </a:extLst>
          </p:cNvPr>
          <p:cNvSpPr txBox="1"/>
          <p:nvPr/>
        </p:nvSpPr>
        <p:spPr>
          <a:xfrm>
            <a:off x="925512" y="5147147"/>
            <a:ext cx="2029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관리번호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상상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-001</a:t>
            </a:r>
            <a:endParaRPr lang="ko-KR" altLang="en-US" sz="4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023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08544BF-B56A-434A-A88B-1CEA05C20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32399288" cy="43198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FBD9C-BD94-479A-893F-F9D7A180BB45}"/>
              </a:ext>
            </a:extLst>
          </p:cNvPr>
          <p:cNvSpPr txBox="1"/>
          <p:nvPr/>
        </p:nvSpPr>
        <p:spPr>
          <a:xfrm>
            <a:off x="925512" y="674633"/>
            <a:ext cx="305482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HY</a:t>
            </a:r>
            <a:r>
              <a:rPr lang="ko-KR" altLang="en-US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헤드라인</a:t>
            </a:r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 / 150pt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182A5DD-CD9B-4FFA-A8C9-D5B3293B4CDB}"/>
              </a:ext>
            </a:extLst>
          </p:cNvPr>
          <p:cNvGrpSpPr/>
          <p:nvPr/>
        </p:nvGrpSpPr>
        <p:grpSpPr>
          <a:xfrm>
            <a:off x="4269828" y="4361435"/>
            <a:ext cx="17868442" cy="2127254"/>
            <a:chOff x="20712593" y="8136731"/>
            <a:chExt cx="17868442" cy="21272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DB15EC-E26E-428B-BC79-F60A0FD8D026}"/>
                </a:ext>
              </a:extLst>
            </p:cNvPr>
            <p:cNvSpPr txBox="1"/>
            <p:nvPr/>
          </p:nvSpPr>
          <p:spPr>
            <a:xfrm>
              <a:off x="22374262" y="8140327"/>
              <a:ext cx="16206773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66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지정폰트로</a:t>
              </a:r>
              <a:r>
                <a:rPr lang="en-US" altLang="ko-KR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(</a:t>
              </a:r>
              <a:r>
                <a:rPr lang="ko-KR" altLang="en-US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나눔고딕 </a:t>
              </a:r>
              <a:r>
                <a:rPr lang="en-US" altLang="ko-KR" sz="5400" dirty="0" err="1">
                  <a:solidFill>
                    <a:schemeClr val="accent4"/>
                  </a:solidFill>
                  <a:latin typeface="맑은 고딕" panose="020B0503020000020004" pitchFamily="50" charset="-127"/>
                </a:rPr>
                <a:t>ExtraBold</a:t>
              </a:r>
              <a:r>
                <a:rPr lang="en-US" altLang="ko-KR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)</a:t>
              </a:r>
            </a:p>
            <a:p>
              <a:r>
                <a:rPr lang="ko-KR" altLang="en-US" sz="6600" dirty="0" err="1">
                  <a:solidFill>
                    <a:schemeClr val="accent4"/>
                  </a:solidFill>
                  <a:latin typeface="맑은 고딕" panose="020B0503020000020004" pitchFamily="50" charset="-127"/>
                </a:rPr>
                <a:t>작성부탁드립니다</a:t>
              </a:r>
              <a:r>
                <a:rPr lang="en-US" altLang="ko-KR" sz="66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1400" dirty="0">
                <a:solidFill>
                  <a:schemeClr val="accent4"/>
                </a:solidFill>
              </a:endParaRPr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28DA63A3-F325-428F-A9DC-D77CD0F018E0}"/>
                </a:ext>
              </a:extLst>
            </p:cNvPr>
            <p:cNvSpPr/>
            <p:nvPr/>
          </p:nvSpPr>
          <p:spPr>
            <a:xfrm rot="10800000">
              <a:off x="20712593" y="8136731"/>
              <a:ext cx="1420333" cy="12498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9" name="그래픽 8">
            <a:extLst>
              <a:ext uri="{FF2B5EF4-FFF2-40B4-BE49-F238E27FC236}">
                <a16:creationId xmlns:a16="http://schemas.microsoft.com/office/drawing/2014/main" id="{59974D2D-5D87-47ED-B134-97F1927A8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7354822"/>
            <a:ext cx="12840336" cy="12057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B45BFCC9-EE23-405C-BA1E-BB7FBE09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17840538"/>
            <a:ext cx="12840336" cy="1205724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FB511042-291B-44AF-8056-D40A7F7D5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9643" y="17840538"/>
            <a:ext cx="12840336" cy="1205724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3C70CCE7-7700-47E1-B4C2-565143D14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4557" y="32243543"/>
            <a:ext cx="27665422" cy="1207173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03CBCF-3FD8-4DDC-BE1F-52941DCB6882}"/>
              </a:ext>
            </a:extLst>
          </p:cNvPr>
          <p:cNvSpPr/>
          <p:nvPr/>
        </p:nvSpPr>
        <p:spPr>
          <a:xfrm>
            <a:off x="1582377" y="7398651"/>
            <a:ext cx="11176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105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64D12-7D6A-4CD2-8EED-E0017B77D174}"/>
              </a:ext>
            </a:extLst>
          </p:cNvPr>
          <p:cNvSpPr txBox="1"/>
          <p:nvPr/>
        </p:nvSpPr>
        <p:spPr>
          <a:xfrm>
            <a:off x="3367547" y="7153869"/>
            <a:ext cx="4968550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ko-KR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작품개요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8790277-53F3-4601-95E4-002CEA5B1FA3}"/>
              </a:ext>
            </a:extLst>
          </p:cNvPr>
          <p:cNvGrpSpPr/>
          <p:nvPr/>
        </p:nvGrpSpPr>
        <p:grpSpPr>
          <a:xfrm>
            <a:off x="1582377" y="8851603"/>
            <a:ext cx="11810893" cy="4495751"/>
            <a:chOff x="0" y="2004946"/>
            <a:chExt cx="660049" cy="251244"/>
          </a:xfrm>
        </p:grpSpPr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7C76161F-8CA3-4AD7-8125-D9A49C183DD9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33D5C8-2AEF-4A90-85C1-E233E17ABA06}"/>
                </a:ext>
              </a:extLst>
            </p:cNvPr>
            <p:cNvSpPr txBox="1"/>
            <p:nvPr/>
          </p:nvSpPr>
          <p:spPr>
            <a:xfrm>
              <a:off x="0" y="2113430"/>
              <a:ext cx="660049" cy="14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소타이틀 작성 후 복사하여 </a:t>
              </a:r>
              <a:r>
                <a:rPr lang="ko-KR" altLang="en-US" sz="8000" dirty="0" err="1">
                  <a:solidFill>
                    <a:srgbClr val="FF0000"/>
                  </a:solidFill>
                  <a:latin typeface="맑은 고딕" panose="020B0503020000020004" pitchFamily="50" charset="-127"/>
                </a:rPr>
                <a:t>사용가능합니다</a:t>
              </a:r>
              <a:r>
                <a:rPr lang="en-US" altLang="ko-KR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8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모서리가 둥근 직사각형 5">
            <a:extLst>
              <a:ext uri="{FF2B5EF4-FFF2-40B4-BE49-F238E27FC236}">
                <a16:creationId xmlns:a16="http://schemas.microsoft.com/office/drawing/2014/main" id="{7798B075-E45D-43BC-AF49-1B182B682FBB}"/>
              </a:ext>
            </a:extLst>
          </p:cNvPr>
          <p:cNvSpPr/>
          <p:nvPr/>
        </p:nvSpPr>
        <p:spPr>
          <a:xfrm>
            <a:off x="14602610" y="19434817"/>
            <a:ext cx="17323052" cy="12484562"/>
          </a:xfrm>
          <a:prstGeom prst="roundRect">
            <a:avLst/>
          </a:prstGeom>
          <a:noFill/>
          <a:ln>
            <a:noFill/>
          </a:ln>
          <a:effectLst>
            <a:outerShdw blurRad="127000" dist="88900" dir="1800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이 포스터는 </a:t>
            </a:r>
            <a:r>
              <a:rPr lang="en-US" altLang="ko-KR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90cm * 120cm </a:t>
            </a:r>
            <a:r>
              <a:rPr lang="ko-KR" altLang="en-US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크기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입니다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글꼴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</a:rPr>
              <a:t>나눔고딕으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로 작성해주시기 바랍니다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크기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 상관없습니다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이미지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사진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고화질로 첨부 부탁드립니다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※</a:t>
            </a:r>
            <a:r>
              <a:rPr lang="ko-KR" altLang="en-US" sz="4000" dirty="0" err="1">
                <a:solidFill>
                  <a:srgbClr val="FF0000"/>
                </a:solidFill>
                <a:ea typeface="맑은 고딕" panose="020B0503020000020004" pitchFamily="50" charset="-127"/>
              </a:rPr>
              <a:t>지정글꼴이</a:t>
            </a:r>
            <a:r>
              <a:rPr lang="ko-KR" altLang="en-US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 아닌 경우 인쇄과정에서 문제가 발생합니다</a:t>
            </a: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. 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작성 후 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ppt 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원본파일로 제출 바랍니다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*Ppt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파일 </a:t>
            </a:r>
            <a:r>
              <a:rPr lang="ko-KR" altLang="en-US" sz="4400" dirty="0" err="1">
                <a:solidFill>
                  <a:srgbClr val="FF0000"/>
                </a:solidFill>
                <a:ea typeface="나눔고딕" panose="020D0604000000000000" pitchFamily="50" charset="-127"/>
              </a:rPr>
              <a:t>제출할때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 내용에 들어간 사진이나 이미지는</a:t>
            </a:r>
            <a:endParaRPr lang="en-US" altLang="ko-KR" sz="4400" dirty="0">
              <a:solidFill>
                <a:srgbClr val="FF0000"/>
              </a:solidFill>
              <a:ea typeface="나눔고딕" panose="020D0604000000000000" pitchFamily="50" charset="-127"/>
            </a:endParaRPr>
          </a:p>
          <a:p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같이 첨부해서 보내주시기 바랍니다</a:t>
            </a:r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(</a:t>
            </a:r>
            <a:r>
              <a:rPr lang="ko-KR" altLang="en-US" sz="4800" dirty="0" err="1">
                <a:solidFill>
                  <a:schemeClr val="tx1"/>
                </a:solidFill>
                <a:ea typeface="나눔고딕" panose="020D0604000000000000" pitchFamily="50" charset="-127"/>
              </a:rPr>
              <a:t>작업시</a:t>
            </a:r>
            <a:r>
              <a:rPr lang="ko-KR" altLang="en-US" sz="4800" dirty="0">
                <a:solidFill>
                  <a:schemeClr val="tx1"/>
                </a:solidFill>
                <a:ea typeface="나눔고딕" panose="020D0604000000000000" pitchFamily="50" charset="-127"/>
              </a:rPr>
              <a:t> 이 글 상자는 지우고 작업하시기 바랍니다</a:t>
            </a:r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.)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2EFA62D-3417-4BF1-9718-80A3F1DA0CD4}"/>
              </a:ext>
            </a:extLst>
          </p:cNvPr>
          <p:cNvGrpSpPr/>
          <p:nvPr/>
        </p:nvGrpSpPr>
        <p:grpSpPr>
          <a:xfrm>
            <a:off x="2403705" y="34705727"/>
            <a:ext cx="16744903" cy="4741972"/>
            <a:chOff x="0" y="2004946"/>
            <a:chExt cx="935785" cy="265004"/>
          </a:xfrm>
        </p:grpSpPr>
        <p:sp>
          <p:nvSpPr>
            <p:cNvPr id="28" name="화살표: 오른쪽 27">
              <a:extLst>
                <a:ext uri="{FF2B5EF4-FFF2-40B4-BE49-F238E27FC236}">
                  <a16:creationId xmlns:a16="http://schemas.microsoft.com/office/drawing/2014/main" id="{4E9BB6FB-220C-4F93-8CC2-38EF586DDB99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D42B98-A1EA-4EC3-B568-628E8FC7EAA0}"/>
                </a:ext>
              </a:extLst>
            </p:cNvPr>
            <p:cNvSpPr txBox="1"/>
            <p:nvPr/>
          </p:nvSpPr>
          <p:spPr>
            <a:xfrm>
              <a:off x="0" y="2113430"/>
              <a:ext cx="935785" cy="15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800" dirty="0">
                  <a:solidFill>
                    <a:srgbClr val="FF0000"/>
                  </a:solidFill>
                </a:rPr>
                <a:t>본문이 긴 경우 사용하세요 길지않으면 </a:t>
              </a:r>
              <a:r>
                <a:rPr lang="ko-KR" altLang="en-US" sz="8800" dirty="0" err="1">
                  <a:solidFill>
                    <a:srgbClr val="FF0000"/>
                  </a:solidFill>
                </a:rPr>
                <a:t>삭제하시면됩니다</a:t>
              </a:r>
              <a:r>
                <a:rPr lang="en-US" altLang="ko-KR" sz="8800" dirty="0">
                  <a:solidFill>
                    <a:srgbClr val="FF0000"/>
                  </a:solidFill>
                </a:rPr>
                <a:t>.</a:t>
              </a:r>
              <a:endParaRPr lang="ko-KR" altLang="en-US" sz="8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8D692C5-2408-4CC3-BEEC-E20AF6FDF56D}"/>
              </a:ext>
            </a:extLst>
          </p:cNvPr>
          <p:cNvSpPr txBox="1"/>
          <p:nvPr/>
        </p:nvSpPr>
        <p:spPr>
          <a:xfrm>
            <a:off x="925512" y="5147147"/>
            <a:ext cx="2029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관리번호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창의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-001</a:t>
            </a:r>
            <a:endParaRPr lang="ko-KR" altLang="en-US" sz="4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953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9195A62-2659-45C1-966A-71418285E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32399288" cy="43198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FBD9C-BD94-479A-893F-F9D7A180BB45}"/>
              </a:ext>
            </a:extLst>
          </p:cNvPr>
          <p:cNvSpPr txBox="1"/>
          <p:nvPr/>
        </p:nvSpPr>
        <p:spPr>
          <a:xfrm>
            <a:off x="925512" y="674633"/>
            <a:ext cx="305482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HY</a:t>
            </a:r>
            <a:r>
              <a:rPr lang="ko-KR" altLang="en-US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헤드라인</a:t>
            </a:r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 / 150pt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182A5DD-CD9B-4FFA-A8C9-D5B3293B4CDB}"/>
              </a:ext>
            </a:extLst>
          </p:cNvPr>
          <p:cNvGrpSpPr/>
          <p:nvPr/>
        </p:nvGrpSpPr>
        <p:grpSpPr>
          <a:xfrm>
            <a:off x="4269828" y="4361435"/>
            <a:ext cx="17868442" cy="2127254"/>
            <a:chOff x="20712593" y="8136731"/>
            <a:chExt cx="17868442" cy="21272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DB15EC-E26E-428B-BC79-F60A0FD8D026}"/>
                </a:ext>
              </a:extLst>
            </p:cNvPr>
            <p:cNvSpPr txBox="1"/>
            <p:nvPr/>
          </p:nvSpPr>
          <p:spPr>
            <a:xfrm>
              <a:off x="22374262" y="8140327"/>
              <a:ext cx="16206773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66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지정폰트로</a:t>
              </a:r>
              <a:r>
                <a:rPr lang="en-US" altLang="ko-KR" sz="54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(</a:t>
              </a:r>
              <a:r>
                <a:rPr lang="ko-KR" altLang="en-US" sz="54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나눔고딕 </a:t>
              </a:r>
              <a:r>
                <a:rPr lang="en-US" altLang="ko-KR" sz="5400" dirty="0" err="1">
                  <a:solidFill>
                    <a:srgbClr val="FF0000"/>
                  </a:solidFill>
                  <a:latin typeface="맑은 고딕" panose="020B0503020000020004" pitchFamily="50" charset="-127"/>
                </a:rPr>
                <a:t>ExtraBold</a:t>
              </a:r>
              <a:r>
                <a:rPr lang="en-US" altLang="ko-KR" sz="54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)</a:t>
              </a:r>
            </a:p>
            <a:p>
              <a:r>
                <a:rPr lang="ko-KR" altLang="en-US" sz="6600" dirty="0" err="1">
                  <a:solidFill>
                    <a:srgbClr val="FF0000"/>
                  </a:solidFill>
                  <a:latin typeface="맑은 고딕" panose="020B0503020000020004" pitchFamily="50" charset="-127"/>
                </a:rPr>
                <a:t>작성부탁드립니다</a:t>
              </a:r>
              <a:r>
                <a:rPr lang="en-US" altLang="ko-KR" sz="66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28DA63A3-F325-428F-A9DC-D77CD0F018E0}"/>
                </a:ext>
              </a:extLst>
            </p:cNvPr>
            <p:cNvSpPr/>
            <p:nvPr/>
          </p:nvSpPr>
          <p:spPr>
            <a:xfrm rot="10800000">
              <a:off x="20712593" y="8136731"/>
              <a:ext cx="1420333" cy="124989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4" name="그래픽 3">
            <a:extLst>
              <a:ext uri="{FF2B5EF4-FFF2-40B4-BE49-F238E27FC236}">
                <a16:creationId xmlns:a16="http://schemas.microsoft.com/office/drawing/2014/main" id="{01D0EB64-C365-478D-BF4F-64920D668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7358020"/>
            <a:ext cx="12840336" cy="1205724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BF92256-7E87-47B0-ABE0-CC490908D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17840538"/>
            <a:ext cx="12840336" cy="120572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1579C82-3AF5-4B0E-80FB-240160703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9643" y="17840538"/>
            <a:ext cx="12840336" cy="1205724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702BF78-A420-4E13-BBBB-1C0B403DD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4557" y="32290966"/>
            <a:ext cx="27665422" cy="1207173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03CBCF-3FD8-4DDC-BE1F-52941DCB6882}"/>
              </a:ext>
            </a:extLst>
          </p:cNvPr>
          <p:cNvSpPr/>
          <p:nvPr/>
        </p:nvSpPr>
        <p:spPr>
          <a:xfrm>
            <a:off x="1582377" y="7398651"/>
            <a:ext cx="11176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105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64D12-7D6A-4CD2-8EED-E0017B77D174}"/>
              </a:ext>
            </a:extLst>
          </p:cNvPr>
          <p:cNvSpPr txBox="1"/>
          <p:nvPr/>
        </p:nvSpPr>
        <p:spPr>
          <a:xfrm>
            <a:off x="3367547" y="7153869"/>
            <a:ext cx="4968550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ko-KR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작품개요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8790277-53F3-4601-95E4-002CEA5B1FA3}"/>
              </a:ext>
            </a:extLst>
          </p:cNvPr>
          <p:cNvGrpSpPr/>
          <p:nvPr/>
        </p:nvGrpSpPr>
        <p:grpSpPr>
          <a:xfrm>
            <a:off x="1582377" y="8851603"/>
            <a:ext cx="11810893" cy="4495751"/>
            <a:chOff x="0" y="2004946"/>
            <a:chExt cx="660049" cy="251244"/>
          </a:xfrm>
        </p:grpSpPr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7C76161F-8CA3-4AD7-8125-D9A49C183DD9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33D5C8-2AEF-4A90-85C1-E233E17ABA06}"/>
                </a:ext>
              </a:extLst>
            </p:cNvPr>
            <p:cNvSpPr txBox="1"/>
            <p:nvPr/>
          </p:nvSpPr>
          <p:spPr>
            <a:xfrm>
              <a:off x="0" y="2113430"/>
              <a:ext cx="660049" cy="14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소타이틀 작성 후 복사하여 </a:t>
              </a:r>
              <a:r>
                <a:rPr lang="ko-KR" altLang="en-US" sz="8000" dirty="0" err="1">
                  <a:solidFill>
                    <a:srgbClr val="FF0000"/>
                  </a:solidFill>
                  <a:latin typeface="맑은 고딕" panose="020B0503020000020004" pitchFamily="50" charset="-127"/>
                </a:rPr>
                <a:t>사용가능합니다</a:t>
              </a:r>
              <a:r>
                <a:rPr lang="en-US" altLang="ko-KR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8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모서리가 둥근 직사각형 5">
            <a:extLst>
              <a:ext uri="{FF2B5EF4-FFF2-40B4-BE49-F238E27FC236}">
                <a16:creationId xmlns:a16="http://schemas.microsoft.com/office/drawing/2014/main" id="{7798B075-E45D-43BC-AF49-1B182B682FBB}"/>
              </a:ext>
            </a:extLst>
          </p:cNvPr>
          <p:cNvSpPr/>
          <p:nvPr/>
        </p:nvSpPr>
        <p:spPr>
          <a:xfrm>
            <a:off x="14602610" y="19434817"/>
            <a:ext cx="17323052" cy="12484562"/>
          </a:xfrm>
          <a:prstGeom prst="roundRect">
            <a:avLst/>
          </a:prstGeom>
          <a:noFill/>
          <a:ln>
            <a:noFill/>
          </a:ln>
          <a:effectLst>
            <a:outerShdw blurRad="127000" dist="88900" dir="1800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이 포스터는 </a:t>
            </a:r>
            <a:r>
              <a:rPr lang="en-US" altLang="ko-KR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90cm * 120cm </a:t>
            </a:r>
            <a:r>
              <a:rPr lang="ko-KR" altLang="en-US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크기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입니다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글꼴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</a:rPr>
              <a:t>나눔고딕으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로 작성해주시기 바랍니다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크기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 상관없습니다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이미지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사진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고화질로 첨부 부탁드립니다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※</a:t>
            </a:r>
            <a:r>
              <a:rPr lang="ko-KR" altLang="en-US" sz="4000" dirty="0" err="1">
                <a:solidFill>
                  <a:srgbClr val="FF0000"/>
                </a:solidFill>
                <a:ea typeface="맑은 고딕" panose="020B0503020000020004" pitchFamily="50" charset="-127"/>
              </a:rPr>
              <a:t>지정글꼴이</a:t>
            </a:r>
            <a:r>
              <a:rPr lang="ko-KR" altLang="en-US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 아닌 경우 인쇄과정에서 문제가 발생합니다</a:t>
            </a: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. 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작성 후 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ppt 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원본파일로 제출 바랍니다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*Ppt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파일 </a:t>
            </a:r>
            <a:r>
              <a:rPr lang="ko-KR" altLang="en-US" sz="4400" dirty="0" err="1">
                <a:solidFill>
                  <a:srgbClr val="FF0000"/>
                </a:solidFill>
                <a:ea typeface="나눔고딕" panose="020D0604000000000000" pitchFamily="50" charset="-127"/>
              </a:rPr>
              <a:t>제출할때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 내용에 들어간 사진이나 이미지는</a:t>
            </a:r>
            <a:endParaRPr lang="en-US" altLang="ko-KR" sz="4400" dirty="0">
              <a:solidFill>
                <a:srgbClr val="FF0000"/>
              </a:solidFill>
              <a:ea typeface="나눔고딕" panose="020D0604000000000000" pitchFamily="50" charset="-127"/>
            </a:endParaRPr>
          </a:p>
          <a:p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같이 첨부해서 보내주시기 바랍니다</a:t>
            </a:r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(</a:t>
            </a:r>
            <a:r>
              <a:rPr lang="ko-KR" altLang="en-US" sz="4800" dirty="0" err="1">
                <a:solidFill>
                  <a:schemeClr val="tx1"/>
                </a:solidFill>
                <a:ea typeface="나눔고딕" panose="020D0604000000000000" pitchFamily="50" charset="-127"/>
              </a:rPr>
              <a:t>작업시</a:t>
            </a:r>
            <a:r>
              <a:rPr lang="ko-KR" altLang="en-US" sz="4800" dirty="0">
                <a:solidFill>
                  <a:schemeClr val="tx1"/>
                </a:solidFill>
                <a:ea typeface="나눔고딕" panose="020D0604000000000000" pitchFamily="50" charset="-127"/>
              </a:rPr>
              <a:t> 이 글 상자는 지우고 작업하시기 바랍니다</a:t>
            </a:r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.)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2EFA62D-3417-4BF1-9718-80A3F1DA0CD4}"/>
              </a:ext>
            </a:extLst>
          </p:cNvPr>
          <p:cNvGrpSpPr/>
          <p:nvPr/>
        </p:nvGrpSpPr>
        <p:grpSpPr>
          <a:xfrm>
            <a:off x="2403705" y="34705727"/>
            <a:ext cx="16744903" cy="4741972"/>
            <a:chOff x="0" y="2004946"/>
            <a:chExt cx="935785" cy="265004"/>
          </a:xfrm>
        </p:grpSpPr>
        <p:sp>
          <p:nvSpPr>
            <p:cNvPr id="28" name="화살표: 오른쪽 27">
              <a:extLst>
                <a:ext uri="{FF2B5EF4-FFF2-40B4-BE49-F238E27FC236}">
                  <a16:creationId xmlns:a16="http://schemas.microsoft.com/office/drawing/2014/main" id="{4E9BB6FB-220C-4F93-8CC2-38EF586DDB99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D42B98-A1EA-4EC3-B568-628E8FC7EAA0}"/>
                </a:ext>
              </a:extLst>
            </p:cNvPr>
            <p:cNvSpPr txBox="1"/>
            <p:nvPr/>
          </p:nvSpPr>
          <p:spPr>
            <a:xfrm>
              <a:off x="0" y="2113430"/>
              <a:ext cx="935785" cy="15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800" dirty="0">
                  <a:solidFill>
                    <a:srgbClr val="FF0000"/>
                  </a:solidFill>
                </a:rPr>
                <a:t>본문이 긴 경우 사용하세요 길지않으면 </a:t>
              </a:r>
              <a:r>
                <a:rPr lang="ko-KR" altLang="en-US" sz="8800" dirty="0" err="1">
                  <a:solidFill>
                    <a:srgbClr val="FF0000"/>
                  </a:solidFill>
                </a:rPr>
                <a:t>삭제하시면됩니다</a:t>
              </a:r>
              <a:r>
                <a:rPr lang="en-US" altLang="ko-KR" sz="8800" dirty="0">
                  <a:solidFill>
                    <a:srgbClr val="FF0000"/>
                  </a:solidFill>
                </a:rPr>
                <a:t>.</a:t>
              </a:r>
              <a:endParaRPr lang="ko-KR" altLang="en-US" sz="8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DFD7D20-4153-4F3B-A529-4BA1E22E3A28}"/>
              </a:ext>
            </a:extLst>
          </p:cNvPr>
          <p:cNvSpPr txBox="1"/>
          <p:nvPr/>
        </p:nvSpPr>
        <p:spPr>
          <a:xfrm>
            <a:off x="925512" y="5147147"/>
            <a:ext cx="2029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관리번호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융합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-001</a:t>
            </a:r>
            <a:endParaRPr lang="ko-KR" altLang="en-US" sz="4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84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23충북 노벨 100인100 창의과학페어_판넬시안_대지 1 사본 2">
            <a:extLst>
              <a:ext uri="{FF2B5EF4-FFF2-40B4-BE49-F238E27FC236}">
                <a16:creationId xmlns:a16="http://schemas.microsoft.com/office/drawing/2014/main" id="{DD967301-2C9E-495F-9E49-7936E7392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0479" cy="4320063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A4736202-E169-47C4-98EA-B0382F5A8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7385455"/>
            <a:ext cx="12840336" cy="1205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D650C6-4CA3-43C7-8CB2-D5A422D4B4D4}"/>
              </a:ext>
            </a:extLst>
          </p:cNvPr>
          <p:cNvSpPr txBox="1"/>
          <p:nvPr/>
        </p:nvSpPr>
        <p:spPr>
          <a:xfrm>
            <a:off x="925512" y="674633"/>
            <a:ext cx="305482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HY</a:t>
            </a:r>
            <a:r>
              <a:rPr lang="ko-KR" altLang="en-US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헤드라인</a:t>
            </a:r>
            <a:r>
              <a:rPr lang="en-US" altLang="ko-KR" sz="1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 / 150pt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A8479F-2E7E-4AD4-A7A1-0F51BE33B19B}"/>
              </a:ext>
            </a:extLst>
          </p:cNvPr>
          <p:cNvGrpSpPr/>
          <p:nvPr/>
        </p:nvGrpSpPr>
        <p:grpSpPr>
          <a:xfrm>
            <a:off x="4269828" y="4361435"/>
            <a:ext cx="17868442" cy="2127254"/>
            <a:chOff x="20712593" y="8136731"/>
            <a:chExt cx="17868442" cy="21272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C6F388-DE45-4BD2-AD16-3F450C62BBA7}"/>
                </a:ext>
              </a:extLst>
            </p:cNvPr>
            <p:cNvSpPr txBox="1"/>
            <p:nvPr/>
          </p:nvSpPr>
          <p:spPr>
            <a:xfrm>
              <a:off x="22374262" y="8140327"/>
              <a:ext cx="16206773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66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지정폰트로</a:t>
              </a:r>
              <a:r>
                <a:rPr lang="en-US" altLang="ko-KR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(</a:t>
              </a:r>
              <a:r>
                <a:rPr lang="ko-KR" altLang="en-US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나눔고딕 </a:t>
              </a:r>
              <a:r>
                <a:rPr lang="en-US" altLang="ko-KR" sz="5400" dirty="0" err="1">
                  <a:solidFill>
                    <a:schemeClr val="accent4"/>
                  </a:solidFill>
                  <a:latin typeface="맑은 고딕" panose="020B0503020000020004" pitchFamily="50" charset="-127"/>
                </a:rPr>
                <a:t>ExtraBold</a:t>
              </a:r>
              <a:r>
                <a:rPr lang="en-US" altLang="ko-KR" sz="54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)</a:t>
              </a:r>
            </a:p>
            <a:p>
              <a:r>
                <a:rPr lang="ko-KR" altLang="en-US" sz="6600" dirty="0" err="1">
                  <a:solidFill>
                    <a:schemeClr val="accent4"/>
                  </a:solidFill>
                  <a:latin typeface="맑은 고딕" panose="020B0503020000020004" pitchFamily="50" charset="-127"/>
                </a:rPr>
                <a:t>작성부탁드립니다</a:t>
              </a:r>
              <a:r>
                <a:rPr lang="en-US" altLang="ko-KR" sz="6600" dirty="0">
                  <a:solidFill>
                    <a:schemeClr val="accent4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14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화살표: 오른쪽 6">
              <a:extLst>
                <a:ext uri="{FF2B5EF4-FFF2-40B4-BE49-F238E27FC236}">
                  <a16:creationId xmlns:a16="http://schemas.microsoft.com/office/drawing/2014/main" id="{63A43259-9719-4F99-AE09-460AB0618F6C}"/>
                </a:ext>
              </a:extLst>
            </p:cNvPr>
            <p:cNvSpPr/>
            <p:nvPr/>
          </p:nvSpPr>
          <p:spPr>
            <a:xfrm rot="10800000">
              <a:off x="20712593" y="8136731"/>
              <a:ext cx="1420333" cy="12498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069D12A-E2DF-4CB9-BF0B-63C1E9EDAD74}"/>
              </a:ext>
            </a:extLst>
          </p:cNvPr>
          <p:cNvSpPr/>
          <p:nvPr/>
        </p:nvSpPr>
        <p:spPr>
          <a:xfrm>
            <a:off x="1582377" y="7398651"/>
            <a:ext cx="11176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105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308F4-9C3C-4AA4-AB29-40C6FD6E0670}"/>
              </a:ext>
            </a:extLst>
          </p:cNvPr>
          <p:cNvSpPr txBox="1"/>
          <p:nvPr/>
        </p:nvSpPr>
        <p:spPr>
          <a:xfrm>
            <a:off x="3367547" y="7153869"/>
            <a:ext cx="4968550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ko-KR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작품개요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A991F06-2E54-4434-8F94-BF2281739421}"/>
              </a:ext>
            </a:extLst>
          </p:cNvPr>
          <p:cNvGrpSpPr/>
          <p:nvPr/>
        </p:nvGrpSpPr>
        <p:grpSpPr>
          <a:xfrm>
            <a:off x="1582377" y="8851603"/>
            <a:ext cx="11810893" cy="4495751"/>
            <a:chOff x="0" y="2004946"/>
            <a:chExt cx="660049" cy="251244"/>
          </a:xfrm>
        </p:grpSpPr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BBB2A625-9CA5-49E8-949E-34A6FAA5D3D9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AC6673-B833-4B5F-AF33-1E9E0B427848}"/>
                </a:ext>
              </a:extLst>
            </p:cNvPr>
            <p:cNvSpPr txBox="1"/>
            <p:nvPr/>
          </p:nvSpPr>
          <p:spPr>
            <a:xfrm>
              <a:off x="0" y="2113430"/>
              <a:ext cx="660049" cy="14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소타이틀 작성 후 복사하여 </a:t>
              </a:r>
              <a:r>
                <a:rPr lang="ko-KR" altLang="en-US" sz="8000" dirty="0" err="1">
                  <a:solidFill>
                    <a:srgbClr val="FF0000"/>
                  </a:solidFill>
                  <a:latin typeface="맑은 고딕" panose="020B0503020000020004" pitchFamily="50" charset="-127"/>
                </a:rPr>
                <a:t>사용가능합니다</a:t>
              </a:r>
              <a:r>
                <a:rPr lang="en-US" altLang="ko-KR" sz="80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8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모서리가 둥근 직사각형 5">
            <a:extLst>
              <a:ext uri="{FF2B5EF4-FFF2-40B4-BE49-F238E27FC236}">
                <a16:creationId xmlns:a16="http://schemas.microsoft.com/office/drawing/2014/main" id="{85CEE461-69AE-4BC4-8A21-AE6E0109C300}"/>
              </a:ext>
            </a:extLst>
          </p:cNvPr>
          <p:cNvSpPr/>
          <p:nvPr/>
        </p:nvSpPr>
        <p:spPr>
          <a:xfrm>
            <a:off x="14602610" y="19434817"/>
            <a:ext cx="17323052" cy="12484562"/>
          </a:xfrm>
          <a:prstGeom prst="roundRect">
            <a:avLst/>
          </a:prstGeom>
          <a:noFill/>
          <a:ln>
            <a:noFill/>
          </a:ln>
          <a:effectLst>
            <a:outerShdw blurRad="127000" dist="88900" dir="1800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이 포스터는 </a:t>
            </a:r>
            <a:r>
              <a:rPr lang="en-US" altLang="ko-KR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90cm * 120cm </a:t>
            </a:r>
            <a:r>
              <a:rPr lang="ko-KR" altLang="en-US" sz="6000" dirty="0">
                <a:solidFill>
                  <a:srgbClr val="FF0000"/>
                </a:solidFill>
                <a:ea typeface="나눔고딕" panose="020D0604000000000000" pitchFamily="50" charset="-127"/>
              </a:rPr>
              <a:t>크기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입니다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글꼴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</a:rPr>
              <a:t>나눔고딕으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로 작성해주시기 바랍니다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크기 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 상관없습니다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이미지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사진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고화질로 첨부 부탁드립니다</a:t>
            </a:r>
            <a:r>
              <a:rPr lang="en-US" altLang="ko-KR" sz="4400" dirty="0">
                <a:solidFill>
                  <a:schemeClr val="tx1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※</a:t>
            </a:r>
            <a:r>
              <a:rPr lang="ko-KR" altLang="en-US" sz="4000" dirty="0" err="1">
                <a:solidFill>
                  <a:srgbClr val="FF0000"/>
                </a:solidFill>
                <a:ea typeface="맑은 고딕" panose="020B0503020000020004" pitchFamily="50" charset="-127"/>
              </a:rPr>
              <a:t>지정글꼴이</a:t>
            </a:r>
            <a:r>
              <a:rPr lang="ko-KR" altLang="en-US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 아닌 경우 인쇄과정에서 문제가 발생합니다</a:t>
            </a:r>
            <a:r>
              <a:rPr lang="en-US" altLang="ko-KR" sz="4000" dirty="0">
                <a:solidFill>
                  <a:srgbClr val="FF0000"/>
                </a:solidFill>
                <a:ea typeface="맑은 고딕" panose="020B0503020000020004" pitchFamily="50" charset="-127"/>
              </a:rPr>
              <a:t>. 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작성 후 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ppt </a:t>
            </a:r>
            <a:r>
              <a:rPr lang="ko-KR" altLang="en-US" sz="6000" dirty="0">
                <a:solidFill>
                  <a:schemeClr val="tx1"/>
                </a:solidFill>
                <a:ea typeface="나눔고딕" panose="020D0604000000000000" pitchFamily="50" charset="-127"/>
              </a:rPr>
              <a:t>원본파일로 제출 바랍니다</a:t>
            </a:r>
            <a:r>
              <a:rPr lang="en-US" altLang="ko-KR" sz="6000" dirty="0">
                <a:solidFill>
                  <a:schemeClr val="tx1"/>
                </a:solidFill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*Ppt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파일 </a:t>
            </a:r>
            <a:r>
              <a:rPr lang="ko-KR" altLang="en-US" sz="4400" dirty="0" err="1">
                <a:solidFill>
                  <a:srgbClr val="FF0000"/>
                </a:solidFill>
                <a:ea typeface="나눔고딕" panose="020D0604000000000000" pitchFamily="50" charset="-127"/>
              </a:rPr>
              <a:t>제출할때</a:t>
            </a:r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 내용에 들어간 사진이나 이미지는</a:t>
            </a:r>
            <a:endParaRPr lang="en-US" altLang="ko-KR" sz="4400" dirty="0">
              <a:solidFill>
                <a:srgbClr val="FF0000"/>
              </a:solidFill>
              <a:ea typeface="나눔고딕" panose="020D0604000000000000" pitchFamily="50" charset="-127"/>
            </a:endParaRPr>
          </a:p>
          <a:p>
            <a:r>
              <a:rPr lang="ko-KR" altLang="en-US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같이 첨부해서 보내주시기 바랍니다</a:t>
            </a:r>
            <a:r>
              <a:rPr lang="en-US" altLang="ko-KR" sz="4400" dirty="0"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</a:p>
          <a:p>
            <a:endParaRPr lang="en-US" altLang="ko-KR" sz="6000" dirty="0">
              <a:solidFill>
                <a:schemeClr val="tx1"/>
              </a:solidFill>
              <a:ea typeface="나눔고딕" panose="020D0604000000000000" pitchFamily="50" charset="-127"/>
            </a:endParaRPr>
          </a:p>
          <a:p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(</a:t>
            </a:r>
            <a:r>
              <a:rPr lang="ko-KR" altLang="en-US" sz="4800" dirty="0" err="1">
                <a:solidFill>
                  <a:schemeClr val="tx1"/>
                </a:solidFill>
                <a:ea typeface="나눔고딕" panose="020D0604000000000000" pitchFamily="50" charset="-127"/>
              </a:rPr>
              <a:t>작업시</a:t>
            </a:r>
            <a:r>
              <a:rPr lang="ko-KR" altLang="en-US" sz="4800" dirty="0">
                <a:solidFill>
                  <a:schemeClr val="tx1"/>
                </a:solidFill>
                <a:ea typeface="나눔고딕" panose="020D0604000000000000" pitchFamily="50" charset="-127"/>
              </a:rPr>
              <a:t> 이 글 상자는 지우고 작업하시기 바랍니다</a:t>
            </a:r>
            <a:r>
              <a:rPr lang="en-US" altLang="ko-KR" sz="4800" dirty="0">
                <a:solidFill>
                  <a:schemeClr val="tx1"/>
                </a:solidFill>
                <a:ea typeface="나눔고딕" panose="020D0604000000000000" pitchFamily="50" charset="-127"/>
              </a:rPr>
              <a:t>.)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35FBDD1-BD5D-4A00-BD28-7F5352855A21}"/>
              </a:ext>
            </a:extLst>
          </p:cNvPr>
          <p:cNvGrpSpPr/>
          <p:nvPr/>
        </p:nvGrpSpPr>
        <p:grpSpPr>
          <a:xfrm>
            <a:off x="2403705" y="34705727"/>
            <a:ext cx="16744903" cy="4741972"/>
            <a:chOff x="0" y="2004946"/>
            <a:chExt cx="935785" cy="265004"/>
          </a:xfrm>
        </p:grpSpPr>
        <p:sp>
          <p:nvSpPr>
            <p:cNvPr id="16" name="화살표: 오른쪽 15">
              <a:extLst>
                <a:ext uri="{FF2B5EF4-FFF2-40B4-BE49-F238E27FC236}">
                  <a16:creationId xmlns:a16="http://schemas.microsoft.com/office/drawing/2014/main" id="{D077B2E1-15E4-4679-86EF-59E7C4F208F6}"/>
                </a:ext>
              </a:extLst>
            </p:cNvPr>
            <p:cNvSpPr/>
            <p:nvPr/>
          </p:nvSpPr>
          <p:spPr>
            <a:xfrm rot="16200000">
              <a:off x="147640" y="2009709"/>
              <a:ext cx="79375" cy="698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A6B8CA-70D2-4324-A857-5E713E5CC486}"/>
                </a:ext>
              </a:extLst>
            </p:cNvPr>
            <p:cNvSpPr txBox="1"/>
            <p:nvPr/>
          </p:nvSpPr>
          <p:spPr>
            <a:xfrm>
              <a:off x="0" y="2113430"/>
              <a:ext cx="935785" cy="15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800" dirty="0">
                  <a:solidFill>
                    <a:srgbClr val="FF0000"/>
                  </a:solidFill>
                </a:rPr>
                <a:t>본문이 긴 경우 사용하세요 길지않으면 </a:t>
              </a:r>
              <a:r>
                <a:rPr lang="ko-KR" altLang="en-US" sz="8800" dirty="0" err="1">
                  <a:solidFill>
                    <a:srgbClr val="FF0000"/>
                  </a:solidFill>
                </a:rPr>
                <a:t>삭제하시면됩니다</a:t>
              </a:r>
              <a:r>
                <a:rPr lang="en-US" altLang="ko-KR" sz="8800" dirty="0">
                  <a:solidFill>
                    <a:srgbClr val="FF0000"/>
                  </a:solidFill>
                </a:rPr>
                <a:t>.</a:t>
              </a:r>
              <a:endParaRPr lang="ko-KR" altLang="en-US" sz="8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그래픽 22">
            <a:extLst>
              <a:ext uri="{FF2B5EF4-FFF2-40B4-BE49-F238E27FC236}">
                <a16:creationId xmlns:a16="http://schemas.microsoft.com/office/drawing/2014/main" id="{85F4E210-806D-4402-93E4-85D5ADC32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557" y="17863164"/>
            <a:ext cx="12840336" cy="1205724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0EFD9C95-1A3B-4838-B8C5-FC1C24CB5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87837" y="17863164"/>
            <a:ext cx="12840336" cy="120572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7089F169-D4EC-4E8B-8309-9FF9C733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4557" y="32627407"/>
            <a:ext cx="27665423" cy="12071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C2F3CE-C1C8-4F08-BAF0-5524862B597D}"/>
              </a:ext>
            </a:extLst>
          </p:cNvPr>
          <p:cNvSpPr txBox="1"/>
          <p:nvPr/>
        </p:nvSpPr>
        <p:spPr>
          <a:xfrm>
            <a:off x="925512" y="5147147"/>
            <a:ext cx="2029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관리번호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자유</a:t>
            </a:r>
            <a:r>
              <a:rPr lang="en-US" altLang="ko-KR" sz="48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-001</a:t>
            </a:r>
            <a:endParaRPr lang="ko-KR" altLang="en-US" sz="4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887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470</Words>
  <Application>Microsoft Office PowerPoint</Application>
  <PresentationFormat>사용자 지정</PresentationFormat>
  <Paragraphs>100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HY헤드라인M</vt:lpstr>
      <vt:lpstr>나눔고딕</vt:lpstr>
      <vt:lpstr>나눔고딕 ExtraBold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designer park</dc:creator>
  <cp:lastModifiedBy>USER</cp:lastModifiedBy>
  <cp:revision>12</cp:revision>
  <dcterms:created xsi:type="dcterms:W3CDTF">2022-09-22T06:25:13Z</dcterms:created>
  <dcterms:modified xsi:type="dcterms:W3CDTF">2023-12-28T00:48:46Z</dcterms:modified>
</cp:coreProperties>
</file>